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47"/>
  </p:notesMasterIdLst>
  <p:handoutMasterIdLst>
    <p:handoutMasterId r:id="rId48"/>
  </p:handoutMasterIdLst>
  <p:sldIdLst>
    <p:sldId id="545" r:id="rId6"/>
    <p:sldId id="558" r:id="rId7"/>
    <p:sldId id="559" r:id="rId8"/>
    <p:sldId id="560" r:id="rId9"/>
    <p:sldId id="608" r:id="rId10"/>
    <p:sldId id="606" r:id="rId11"/>
    <p:sldId id="600" r:id="rId12"/>
    <p:sldId id="601" r:id="rId13"/>
    <p:sldId id="562" r:id="rId14"/>
    <p:sldId id="610" r:id="rId15"/>
    <p:sldId id="578" r:id="rId16"/>
    <p:sldId id="577" r:id="rId17"/>
    <p:sldId id="563" r:id="rId18"/>
    <p:sldId id="582" r:id="rId19"/>
    <p:sldId id="583" r:id="rId20"/>
    <p:sldId id="591" r:id="rId21"/>
    <p:sldId id="592" r:id="rId22"/>
    <p:sldId id="584" r:id="rId23"/>
    <p:sldId id="564" r:id="rId24"/>
    <p:sldId id="565" r:id="rId25"/>
    <p:sldId id="590" r:id="rId26"/>
    <p:sldId id="544" r:id="rId27"/>
    <p:sldId id="566" r:id="rId28"/>
    <p:sldId id="567" r:id="rId29"/>
    <p:sldId id="568" r:id="rId30"/>
    <p:sldId id="609" r:id="rId31"/>
    <p:sldId id="602" r:id="rId32"/>
    <p:sldId id="597" r:id="rId33"/>
    <p:sldId id="598" r:id="rId34"/>
    <p:sldId id="603" r:id="rId35"/>
    <p:sldId id="604" r:id="rId36"/>
    <p:sldId id="605" r:id="rId37"/>
    <p:sldId id="571" r:id="rId38"/>
    <p:sldId id="585" r:id="rId39"/>
    <p:sldId id="586" r:id="rId40"/>
    <p:sldId id="593" r:id="rId41"/>
    <p:sldId id="594" r:id="rId42"/>
    <p:sldId id="587" r:id="rId43"/>
    <p:sldId id="572" r:id="rId44"/>
    <p:sldId id="588" r:id="rId45"/>
    <p:sldId id="589" r:id="rId46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oderat JIT" pitchFamily="2" charset="0"/>
      <p:regular r:id="rId53"/>
      <p:bold r:id="rId54"/>
    </p:embeddedFont>
    <p:embeddedFont>
      <p:font typeface="ModeratJIT" pitchFamily="2" charset="0"/>
      <p:regular r:id="rId55"/>
      <p:bold r:id="rId56"/>
      <p:italic r:id="rId57"/>
      <p:boldItalic r:id="rId58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93830-FF6C-2E4B-AAEA-11222D5212CD}" v="7" dt="2022-08-02T14:00:28.639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8"/>
    <p:restoredTop sz="96266"/>
  </p:normalViewPr>
  <p:slideViewPr>
    <p:cSldViewPr snapToGrid="0" snapToObjects="1">
      <p:cViewPr varScale="1">
        <p:scale>
          <a:sx n="126" d="100"/>
          <a:sy n="126" d="100"/>
        </p:scale>
        <p:origin x="592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microsoft.com/office/2016/11/relationships/changesInfo" Target="changesInfos/changesInfo1.xml"/><Relationship Id="rId8" Type="http://schemas.openxmlformats.org/officeDocument/2006/relationships/slide" Target="slides/slide3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font" Target="fonts/font6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4.fntdata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Kankowski" userId="44c35c25-349e-4349-99bb-43504e8d469d" providerId="ADAL" clId="{E5493830-FF6C-2E4B-AAEA-11222D5212CD}"/>
    <pc:docChg chg="undo addSld modSld">
      <pc:chgData name="Maciej Kankowski" userId="44c35c25-349e-4349-99bb-43504e8d469d" providerId="ADAL" clId="{E5493830-FF6C-2E4B-AAEA-11222D5212CD}" dt="2022-08-02T14:00:28.634" v="11"/>
      <pc:docMkLst>
        <pc:docMk/>
      </pc:docMkLst>
      <pc:sldChg chg="addSp delSp modSp mod">
        <pc:chgData name="Maciej Kankowski" userId="44c35c25-349e-4349-99bb-43504e8d469d" providerId="ADAL" clId="{E5493830-FF6C-2E4B-AAEA-11222D5212CD}" dt="2022-08-02T13:48:08.230" v="10"/>
        <pc:sldMkLst>
          <pc:docMk/>
          <pc:sldMk cId="2555867750" sldId="578"/>
        </pc:sldMkLst>
        <pc:spChg chg="add del">
          <ac:chgData name="Maciej Kankowski" userId="44c35c25-349e-4349-99bb-43504e8d469d" providerId="ADAL" clId="{E5493830-FF6C-2E4B-AAEA-11222D5212CD}" dt="2022-08-02T13:48:07.762" v="8"/>
          <ac:spMkLst>
            <pc:docMk/>
            <pc:sldMk cId="2555867750" sldId="578"/>
            <ac:spMk id="43" creationId="{13230797-5A27-7F4A-A86D-F27790698ED5}"/>
          </ac:spMkLst>
        </pc:spChg>
        <pc:spChg chg="add del">
          <ac:chgData name="Maciej Kankowski" userId="44c35c25-349e-4349-99bb-43504e8d469d" providerId="ADAL" clId="{E5493830-FF6C-2E4B-AAEA-11222D5212CD}" dt="2022-08-02T13:48:08.230" v="10"/>
          <ac:spMkLst>
            <pc:docMk/>
            <pc:sldMk cId="2555867750" sldId="578"/>
            <ac:spMk id="47" creationId="{11849C2B-8213-8D46-B4F8-B79D8327E7ED}"/>
          </ac:spMkLst>
        </pc:spChg>
        <pc:spChg chg="add del">
          <ac:chgData name="Maciej Kankowski" userId="44c35c25-349e-4349-99bb-43504e8d469d" providerId="ADAL" clId="{E5493830-FF6C-2E4B-AAEA-11222D5212CD}" dt="2022-08-02T13:47:56.185" v="4"/>
          <ac:spMkLst>
            <pc:docMk/>
            <pc:sldMk cId="2555867750" sldId="578"/>
            <ac:spMk id="49" creationId="{B97E69CD-9CCB-2B45-A4EA-A606167AB741}"/>
          </ac:spMkLst>
        </pc:spChg>
        <pc:picChg chg="add del mod">
          <ac:chgData name="Maciej Kankowski" userId="44c35c25-349e-4349-99bb-43504e8d469d" providerId="ADAL" clId="{E5493830-FF6C-2E4B-AAEA-11222D5212CD}" dt="2022-08-02T13:48:08.230" v="10"/>
          <ac:picMkLst>
            <pc:docMk/>
            <pc:sldMk cId="2555867750" sldId="578"/>
            <ac:picMk id="6" creationId="{0E7928F8-ACF2-71F0-5DE3-F4BB02DC5DD2}"/>
          </ac:picMkLst>
        </pc:picChg>
        <pc:picChg chg="add del mod">
          <ac:chgData name="Maciej Kankowski" userId="44c35c25-349e-4349-99bb-43504e8d469d" providerId="ADAL" clId="{E5493830-FF6C-2E4B-AAEA-11222D5212CD}" dt="2022-08-02T13:47:56.185" v="4"/>
          <ac:picMkLst>
            <pc:docMk/>
            <pc:sldMk cId="2555867750" sldId="578"/>
            <ac:picMk id="8" creationId="{1D4CDA77-960D-009E-008E-0EC643D0B1CF}"/>
          </ac:picMkLst>
        </pc:picChg>
        <pc:picChg chg="add del mod">
          <ac:chgData name="Maciej Kankowski" userId="44c35c25-349e-4349-99bb-43504e8d469d" providerId="ADAL" clId="{E5493830-FF6C-2E4B-AAEA-11222D5212CD}" dt="2022-08-02T13:48:07.762" v="8"/>
          <ac:picMkLst>
            <pc:docMk/>
            <pc:sldMk cId="2555867750" sldId="578"/>
            <ac:picMk id="10" creationId="{7CD8CA0F-BB6A-A5E2-37B7-2C037B2F07A0}"/>
          </ac:picMkLst>
        </pc:picChg>
      </pc:sldChg>
      <pc:sldChg chg="add">
        <pc:chgData name="Maciej Kankowski" userId="44c35c25-349e-4349-99bb-43504e8d469d" providerId="ADAL" clId="{E5493830-FF6C-2E4B-AAEA-11222D5212CD}" dt="2022-08-02T14:00:28.634" v="11"/>
        <pc:sldMkLst>
          <pc:docMk/>
          <pc:sldMk cId="2180176762" sldId="610"/>
        </pc:sldMkLst>
      </pc:sldChg>
    </pc:docChg>
  </pc:docChgLst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2.08.2022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2.08.2022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4400" dirty="0" err="1"/>
              <a:t>white</a:t>
            </a:r>
            <a:r>
              <a:rPr lang="pl-PL" sz="4400" dirty="0"/>
              <a:t> </a:t>
            </a:r>
            <a:r>
              <a:rPr lang="pl-PL" sz="4400" dirty="0" err="1"/>
              <a:t>template</a:t>
            </a:r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38640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ymbol zastępczy obrazu 20">
            <a:extLst>
              <a:ext uri="{FF2B5EF4-FFF2-40B4-BE49-F238E27FC236}">
                <a16:creationId xmlns:a16="http://schemas.microsoft.com/office/drawing/2014/main" id="{2952C1F2-1984-6841-B46C-098F8B016A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0176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F074AD98-D77B-9E46-8857-6BE2758F920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7CD4967F-3DF5-0444-A136-6394F92D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1" name="Symbol zastępczy obrazu 40">
            <a:extLst>
              <a:ext uri="{FF2B5EF4-FFF2-40B4-BE49-F238E27FC236}">
                <a16:creationId xmlns:a16="http://schemas.microsoft.com/office/drawing/2014/main" id="{8237B479-B68A-9443-A83E-19D560E15A0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43" name="Symbol zastępczy obrazu 42">
            <a:extLst>
              <a:ext uri="{FF2B5EF4-FFF2-40B4-BE49-F238E27FC236}">
                <a16:creationId xmlns:a16="http://schemas.microsoft.com/office/drawing/2014/main" id="{13230797-5A27-7F4A-A86D-F27790698ED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49" name="Symbol zastępczy obrazu 48">
            <a:extLst>
              <a:ext uri="{FF2B5EF4-FFF2-40B4-BE49-F238E27FC236}">
                <a16:creationId xmlns:a16="http://schemas.microsoft.com/office/drawing/2014/main" id="{B97E69CD-9CCB-2B45-A4EA-A606167AB74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45" name="Symbol zastępczy obrazu 44">
            <a:extLst>
              <a:ext uri="{FF2B5EF4-FFF2-40B4-BE49-F238E27FC236}">
                <a16:creationId xmlns:a16="http://schemas.microsoft.com/office/drawing/2014/main" id="{3E7646D3-BF20-6B40-BB9E-2CDD90A3DAA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  <p:sp>
        <p:nvSpPr>
          <p:cNvPr id="47" name="Symbol zastępczy obrazu 46">
            <a:extLst>
              <a:ext uri="{FF2B5EF4-FFF2-40B4-BE49-F238E27FC236}">
                <a16:creationId xmlns:a16="http://schemas.microsoft.com/office/drawing/2014/main" id="{11849C2B-8213-8D46-B4F8-B79D8327E7E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3E5EAC5-EC51-7E47-8CA2-B120F2E55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867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362ABF65-1946-594F-8B3A-5CA5219CDED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98F5803-3842-5C48-862D-D87320379AB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C75F30B5-F1FD-A34C-BA29-9CDD9EC8312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09E28307-1665-B848-ACB3-E30DBDC0B2F6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0334C80E-BEF0-BE4A-8309-29F81BD79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7" name="Symbol zastępczy tekstu 6">
            <a:extLst>
              <a:ext uri="{FF2B5EF4-FFF2-40B4-BE49-F238E27FC236}">
                <a16:creationId xmlns:a16="http://schemas.microsoft.com/office/drawing/2014/main" id="{5016FFF2-2FFB-5842-BCEF-3731289B63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41442602-21FC-9F47-B7C1-115F27B5D3C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</p:spTree>
    <p:extLst>
      <p:ext uri="{BB962C8B-B14F-4D97-AF65-F5344CB8AC3E}">
        <p14:creationId xmlns:p14="http://schemas.microsoft.com/office/powerpoint/2010/main" val="74076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9368EC31-0420-8942-AB3E-0B24921FF2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327989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E33B585-F9BA-3347-9D6F-606C71F5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33DED16B-9B75-2A48-B3D7-30D0CCD38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10" name="Symbol zastępczy tabeli 9">
            <a:extLst>
              <a:ext uri="{FF2B5EF4-FFF2-40B4-BE49-F238E27FC236}">
                <a16:creationId xmlns:a16="http://schemas.microsoft.com/office/drawing/2014/main" id="{8E3AA412-819A-3044-BE8B-0E656690026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265710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AF97BF-E169-6A46-9878-62DD134A3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7D15156-1EFD-824D-81BE-BBFCF0E198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12" name="Symbol zastępczy tabeli 11">
            <a:extLst>
              <a:ext uri="{FF2B5EF4-FFF2-40B4-BE49-F238E27FC236}">
                <a16:creationId xmlns:a16="http://schemas.microsoft.com/office/drawing/2014/main" id="{ECFE0328-49DC-0744-B1F5-442FEFAEFD7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  <p:sp>
        <p:nvSpPr>
          <p:cNvPr id="5" name="Symbol zastępczy wykresu 4">
            <a:extLst>
              <a:ext uri="{FF2B5EF4-FFF2-40B4-BE49-F238E27FC236}">
                <a16:creationId xmlns:a16="http://schemas.microsoft.com/office/drawing/2014/main" id="{DCEBA39C-6926-C24B-B976-999220FC00E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4044902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516AEE1-5D36-864B-95B1-5198EF098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F07AF663-8DA1-8444-9039-F6AB926AD2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4" name="Symbol zastępczy wykresu 3">
            <a:extLst>
              <a:ext uri="{FF2B5EF4-FFF2-40B4-BE49-F238E27FC236}">
                <a16:creationId xmlns:a16="http://schemas.microsoft.com/office/drawing/2014/main" id="{9DBE5ED7-D96E-B84D-B38E-04421FE3246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6727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08EEA1-3160-454E-925F-9902583D7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 dirty="0"/>
          </a:p>
        </p:txBody>
      </p:sp>
      <p:sp>
        <p:nvSpPr>
          <p:cNvPr id="4" name="Symbol zastępczy wykresu 3">
            <a:extLst>
              <a:ext uri="{FF2B5EF4-FFF2-40B4-BE49-F238E27FC236}">
                <a16:creationId xmlns:a16="http://schemas.microsoft.com/office/drawing/2014/main" id="{ADA93D9A-F925-E142-A241-4CE83FB2B59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7A20A155-FE28-0445-BE48-FF12967164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85376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C1B7F86-357F-6547-9BEB-D5DD4E907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244556FE-357D-014C-8C41-1C779930FD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 dirty="0"/>
          </a:p>
        </p:txBody>
      </p:sp>
      <p:sp>
        <p:nvSpPr>
          <p:cNvPr id="4" name="Symbol zastępczy wykresu 3">
            <a:extLst>
              <a:ext uri="{FF2B5EF4-FFF2-40B4-BE49-F238E27FC236}">
                <a16:creationId xmlns:a16="http://schemas.microsoft.com/office/drawing/2014/main" id="{449D8234-95C7-2341-8952-0A7F638A26A8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  <p:sp>
        <p:nvSpPr>
          <p:cNvPr id="5" name="Symbol zastępczy wykresu 4">
            <a:extLst>
              <a:ext uri="{FF2B5EF4-FFF2-40B4-BE49-F238E27FC236}">
                <a16:creationId xmlns:a16="http://schemas.microsoft.com/office/drawing/2014/main" id="{0EF8EC41-B17F-3B4B-A99D-94EAA47547FB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340233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50E1959-5AE1-EA4B-A61B-754835C3C48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15FD51AB-EE82-4D44-8B07-493380D590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2379902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C742693-F235-AB43-8D8B-50F9C5848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460EFA2-EADB-354D-8301-B1E3D5FA5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533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096A624-9574-944D-9098-5C3DA0F115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4278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834C8F5C-75F1-174C-B3AE-9A522B6D32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C592C8C4-B305-A147-A8BF-A88A7441DF9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51AF83F3-9D48-4840-A619-06AED1FF410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F8116FE6-ABE7-4E4A-BFBA-87F88F46D12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FCC21D31-FD8F-5E45-A02E-755861CAA5C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9E6962F7-A009-6748-B456-BD4BBB19ADC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A0D73729-971A-FC42-BE31-EDD28A5C3A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Symbol zastępczy obrazu 8">
            <a:extLst>
              <a:ext uri="{FF2B5EF4-FFF2-40B4-BE49-F238E27FC236}">
                <a16:creationId xmlns:a16="http://schemas.microsoft.com/office/drawing/2014/main" id="{441B9DD8-D155-4C4E-8DCF-16DC66E6861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5CA9B930-7F95-C846-8C2A-6135D8649BA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0C339A4D-16F1-BB40-9553-4E9588BB6C4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2" name="Symbol zastępczy obrazu 11">
            <a:extLst>
              <a:ext uri="{FF2B5EF4-FFF2-40B4-BE49-F238E27FC236}">
                <a16:creationId xmlns:a16="http://schemas.microsoft.com/office/drawing/2014/main" id="{EFB12E42-245A-E846-9717-BF1ABBD7754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7AA3918B-1326-6C43-A71B-EB449AB38DE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311962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DB2831A-4DCD-9945-9309-05E61CF92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452" y="3123000"/>
            <a:ext cx="10855097" cy="612000"/>
          </a:xfrm>
        </p:spPr>
        <p:txBody>
          <a:bodyPr/>
          <a:lstStyle/>
          <a:p>
            <a:pPr algn="ctr"/>
            <a:r>
              <a:rPr lang="pl-PL" sz="4400" dirty="0" err="1"/>
              <a:t>dark</a:t>
            </a:r>
            <a:r>
              <a:rPr lang="pl-PL" sz="4400" dirty="0"/>
              <a:t> </a:t>
            </a:r>
            <a:r>
              <a:rPr lang="pl-PL" sz="4400" dirty="0" err="1"/>
              <a:t>template</a:t>
            </a:r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3811250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CFB21E6B-8A29-3444-AEB7-801AB1D1B7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F4B1BEC-739E-EC4C-9B63-508FC808B2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5395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97260224-0977-C84E-A6EB-080255FAAB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71B0D75-1B91-AF4B-877A-34417B5397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A3DDA0BB-6A9D-314E-A692-FA0350F790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ACAE037C-6D77-9A45-A4FE-CA6FEA13AA2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02307FAF-4F87-5743-B517-72D441E8E9F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AE5FBC8E-1FEF-1C41-8104-54C6E481BD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701806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3EA96313-C075-EA4B-AA0B-36CC21E3E3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3BF9CC0-887A-6649-B9CD-06BBBCDD3D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525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127C1FCF-6F24-F449-96A7-6CCCCC76CC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D0B38DE-1529-F94E-A060-B6C286784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2CF05EA-B81A-064D-BAA4-FED3ECE8C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0814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9F2F13A7-21F6-7B47-AA30-BCC3B74632C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D2A23E08-6DF0-3B4A-815E-BC818C5E8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456943E8-D734-0948-9E78-EDD6E1633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3696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2C45AC1E-4749-A74F-8331-F53D3084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28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67E56DF-29D5-884E-8B23-BB9A8B824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04556DD-1CA4-6B43-8C0F-F954FEEADB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10323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66912625-6BDF-834F-861E-D44A0E041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29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18B10A70-8BE0-8B42-B39F-B03AB8DD4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8F77390-975C-FD46-8FCE-5F041BA982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2E7D5F4F-0214-354B-AF66-E5CA23B3E0A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4774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91A81B13-ED64-D14E-9E0D-121879738E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554DC3B-F0C1-0946-AFA7-5C5E8B3399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6AAF42DE-32A8-2F4A-BA4E-32B77DE6E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B98640D3-AE40-504A-9E63-A10C68D78A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F5EDA8AC-51C0-774C-83BF-D9A1D2EEB9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BBE1725B-783E-3642-A363-BC29D9B755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2112530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52012D69-2876-0C41-B887-C8188269E5D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C913B8-FFBA-E140-806E-D1FADF0BA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4BB1EDC-EBE2-EB48-9107-839516C653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30</a:t>
            </a:fld>
            <a:endParaRPr lang="pl-PL" dirty="0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C4B9796F-905B-5C49-8AD2-752B8CCECC9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120667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4000E6B-7102-024A-87E8-8414001C1F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7DF10628-A1BB-2847-A3C1-52FAC5CDE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46A1D0A-5B5D-024A-93C7-D70474639D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31</a:t>
            </a:fld>
            <a:endParaRPr lang="pl-PL" dirty="0"/>
          </a:p>
        </p:txBody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70900885-E368-E241-9C7B-DA2563D8AA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A4FD9EBC-5E26-1F48-8AC7-52D2332DBE9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B0AAE403-22F1-8C46-B6CF-D74F1FC9FFA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45EE6648-B7E8-784B-B6C2-81AC37E547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9" name="Symbol zastępczy obrazu 8">
            <a:extLst>
              <a:ext uri="{FF2B5EF4-FFF2-40B4-BE49-F238E27FC236}">
                <a16:creationId xmlns:a16="http://schemas.microsoft.com/office/drawing/2014/main" id="{D18E43CC-76DD-C142-A6AE-0D1488D4A19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</p:sp>
    </p:spTree>
    <p:extLst>
      <p:ext uri="{BB962C8B-B14F-4D97-AF65-F5344CB8AC3E}">
        <p14:creationId xmlns:p14="http://schemas.microsoft.com/office/powerpoint/2010/main" val="1386015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FB004035-21E4-1A4C-A8B8-A3B189C3773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07FEBB9-C6CC-5348-956C-4E244F262520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0055EAC7-2105-3940-899C-84256AD9746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E001175-D54B-E848-8B29-96170C922E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D93BF116-AA34-3A48-9CE0-7E28F36F96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B6F3C09-89A4-4644-946D-B3179A9168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32</a:t>
            </a:fld>
            <a:endParaRPr lang="pl-PL" dirty="0"/>
          </a:p>
        </p:txBody>
      </p:sp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107A5C84-5F11-F142-BA45-7DC15B78901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</p:spTree>
    <p:extLst>
      <p:ext uri="{BB962C8B-B14F-4D97-AF65-F5344CB8AC3E}">
        <p14:creationId xmlns:p14="http://schemas.microsoft.com/office/powerpoint/2010/main" val="3905451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8DCA7457-14C1-8B4F-AF04-FE8686FE19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3955477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502F1E8-6DB1-3D41-A5AE-86EAB5BF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E15115F0-F91A-B64C-8B61-AD74A84EF4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34</a:t>
            </a:fld>
            <a:endParaRPr lang="pl-PL" dirty="0"/>
          </a:p>
        </p:txBody>
      </p:sp>
      <p:sp>
        <p:nvSpPr>
          <p:cNvPr id="4" name="Symbol zastępczy tabeli 3">
            <a:extLst>
              <a:ext uri="{FF2B5EF4-FFF2-40B4-BE49-F238E27FC236}">
                <a16:creationId xmlns:a16="http://schemas.microsoft.com/office/drawing/2014/main" id="{68C814C7-1643-134F-B210-47E8FE2B18A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962182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F8AA6C3-C7D8-7340-BC7B-DA75B0D11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44390690-D2AF-4648-95D4-F81AEB59AE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35</a:t>
            </a:fld>
            <a:endParaRPr lang="pl-PL" dirty="0"/>
          </a:p>
        </p:txBody>
      </p:sp>
      <p:sp>
        <p:nvSpPr>
          <p:cNvPr id="4" name="Symbol zastępczy tabeli 3">
            <a:extLst>
              <a:ext uri="{FF2B5EF4-FFF2-40B4-BE49-F238E27FC236}">
                <a16:creationId xmlns:a16="http://schemas.microsoft.com/office/drawing/2014/main" id="{30B75289-8855-5B40-A794-AD119E7ECD8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/>
      </p:sp>
      <p:sp>
        <p:nvSpPr>
          <p:cNvPr id="5" name="Symbol zastępczy wykresu 4">
            <a:extLst>
              <a:ext uri="{FF2B5EF4-FFF2-40B4-BE49-F238E27FC236}">
                <a16:creationId xmlns:a16="http://schemas.microsoft.com/office/drawing/2014/main" id="{F7663A62-E637-834B-8047-C7AFAC841D09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39714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0EB7520-8C8A-8343-A703-3AC5E7334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83611DE-BC2C-7740-BEC5-CDD966F792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36</a:t>
            </a:fld>
            <a:endParaRPr lang="pl-PL" dirty="0"/>
          </a:p>
        </p:txBody>
      </p:sp>
      <p:sp>
        <p:nvSpPr>
          <p:cNvPr id="4" name="Symbol zastępczy wykresu 3">
            <a:extLst>
              <a:ext uri="{FF2B5EF4-FFF2-40B4-BE49-F238E27FC236}">
                <a16:creationId xmlns:a16="http://schemas.microsoft.com/office/drawing/2014/main" id="{91142F2D-7DB8-1846-9130-D75506236DE3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7036766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7EE50D2-BF64-1942-BEAC-0AD5DA24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13031437-D29C-5543-8646-65B69DE215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37</a:t>
            </a:fld>
            <a:endParaRPr lang="pl-PL" dirty="0"/>
          </a:p>
        </p:txBody>
      </p:sp>
      <p:sp>
        <p:nvSpPr>
          <p:cNvPr id="4" name="Symbol zastępczy wykresu 3">
            <a:extLst>
              <a:ext uri="{FF2B5EF4-FFF2-40B4-BE49-F238E27FC236}">
                <a16:creationId xmlns:a16="http://schemas.microsoft.com/office/drawing/2014/main" id="{7C1F2FFD-352D-8442-B523-0A199CCC6F7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89091553-1C71-0344-9BCA-3A2D894F1F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7382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F57EE02-BCC0-A84F-9CA1-29B21FD7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98F29F5B-B308-C747-B9F8-7BC4E17F3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38</a:t>
            </a:fld>
            <a:endParaRPr lang="pl-PL" dirty="0"/>
          </a:p>
        </p:txBody>
      </p:sp>
      <p:sp>
        <p:nvSpPr>
          <p:cNvPr id="4" name="Symbol zastępczy wykresu 3">
            <a:extLst>
              <a:ext uri="{FF2B5EF4-FFF2-40B4-BE49-F238E27FC236}">
                <a16:creationId xmlns:a16="http://schemas.microsoft.com/office/drawing/2014/main" id="{D49E8C09-4532-794C-B21E-7AB47801CCE8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</p:sp>
      <p:sp>
        <p:nvSpPr>
          <p:cNvPr id="5" name="Symbol zastępczy wykresu 4">
            <a:extLst>
              <a:ext uri="{FF2B5EF4-FFF2-40B4-BE49-F238E27FC236}">
                <a16:creationId xmlns:a16="http://schemas.microsoft.com/office/drawing/2014/main" id="{B812CEB5-705E-8344-9F23-17DA37907E2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4128017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64B80804-330A-044E-BB47-C83218C086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B4E39EC8-1513-9940-A696-77DF7874E3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34869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7700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AD8C1E25-E4AD-C848-8B51-211CE0EB03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6552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0FDA3CFD-FC9C-8944-B5AF-C1A96F1DBD5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E2147C8F-604F-B740-A345-357F44F45F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2F530DA1-20AF-3D4C-9E5C-E297E5BE64A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5C775F16-5A9F-654D-9EBD-6ADC140ED69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ABA75547-316C-FA45-9F01-960E475110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7" name="Symbol zastępczy obrazu 6">
            <a:extLst>
              <a:ext uri="{FF2B5EF4-FFF2-40B4-BE49-F238E27FC236}">
                <a16:creationId xmlns:a16="http://schemas.microsoft.com/office/drawing/2014/main" id="{1B524550-8575-AF41-9D7B-23C8B1AA9E6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E1696E3B-0AB5-6C42-8647-8DD08EBD43A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9" name="Symbol zastępczy obrazu 8">
            <a:extLst>
              <a:ext uri="{FF2B5EF4-FFF2-40B4-BE49-F238E27FC236}">
                <a16:creationId xmlns:a16="http://schemas.microsoft.com/office/drawing/2014/main" id="{7CC08DCD-974F-AF45-A050-022E5A23CA2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616C8F5D-BA67-0347-9FF2-546FBCF933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1" name="Symbol zastępczy obrazu 10">
            <a:extLst>
              <a:ext uri="{FF2B5EF4-FFF2-40B4-BE49-F238E27FC236}">
                <a16:creationId xmlns:a16="http://schemas.microsoft.com/office/drawing/2014/main" id="{79C88942-9817-9D45-BA2E-6AD7D3BD8B3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12" name="Symbol zastępczy obrazu 11">
            <a:extLst>
              <a:ext uri="{FF2B5EF4-FFF2-40B4-BE49-F238E27FC236}">
                <a16:creationId xmlns:a16="http://schemas.microsoft.com/office/drawing/2014/main" id="{83775731-4815-1746-9A47-13EEC880126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13" name="Symbol zastępczy obrazu 12">
            <a:extLst>
              <a:ext uri="{FF2B5EF4-FFF2-40B4-BE49-F238E27FC236}">
                <a16:creationId xmlns:a16="http://schemas.microsoft.com/office/drawing/2014/main" id="{0C206681-76B1-1F44-BA23-7BCB06E4E526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/>
      </p:sp>
    </p:spTree>
    <p:extLst>
      <p:ext uri="{BB962C8B-B14F-4D97-AF65-F5344CB8AC3E}">
        <p14:creationId xmlns:p14="http://schemas.microsoft.com/office/powerpoint/2010/main" val="1818316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1">
            <a:extLst>
              <a:ext uri="{FF2B5EF4-FFF2-40B4-BE49-F238E27FC236}">
                <a16:creationId xmlns:a16="http://schemas.microsoft.com/office/drawing/2014/main" id="{40FD1DB7-FCC5-BF46-A8B5-C055A721F6E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5160E22-9C19-0F4E-B7B4-5B7CBE8DE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8E573D7-969D-7D48-840C-64866D9D2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3768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478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94051EC9-3527-A144-93CB-81761F320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AD8F90D-93F2-B64D-A41C-FDDF62E486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4250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594C24B-4F12-4A41-9D07-F0CFBB4BB0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8246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ymbol zastępczy obrazu 20">
            <a:extLst>
              <a:ext uri="{FF2B5EF4-FFF2-40B4-BE49-F238E27FC236}">
                <a16:creationId xmlns:a16="http://schemas.microsoft.com/office/drawing/2014/main" id="{2952C1F2-1984-6841-B46C-098F8B016A6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79027252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e05598a-7853-4498-b72d-8d7d1277408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7303</TotalTime>
  <Words>29</Words>
  <Application>Microsoft Macintosh PowerPoint</Application>
  <PresentationFormat>Widescreen</PresentationFormat>
  <Paragraphs>27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Calibri</vt:lpstr>
      <vt:lpstr>Arial</vt:lpstr>
      <vt:lpstr>Moderat JIT</vt:lpstr>
      <vt:lpstr>ModeratJIT</vt:lpstr>
      <vt:lpstr>Courier New</vt:lpstr>
      <vt:lpstr>White | JIT</vt:lpstr>
      <vt:lpstr>Dark | JIT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dark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1376</cp:revision>
  <cp:lastPrinted>2019-01-30T11:52:55Z</cp:lastPrinted>
  <dcterms:created xsi:type="dcterms:W3CDTF">2017-12-14T16:10:18Z</dcterms:created>
  <dcterms:modified xsi:type="dcterms:W3CDTF">2022-08-02T14:00:38Z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MSIP_Label_0a8ec366-b6ca-4f6b-832f-d09b2fcddb41_Enabled">
    <vt:lpwstr>true</vt:lpwstr>
  </property>
  <property fmtid="{D5CDD505-2E9C-101B-9397-08002B2CF9AE}" pid="4" name="MSIP_Label_0a8ec366-b6ca-4f6b-832f-d09b2fcddb41_SetDate">
    <vt:lpwstr>2022-04-08T12:24:42Z</vt:lpwstr>
  </property>
  <property fmtid="{D5CDD505-2E9C-101B-9397-08002B2CF9AE}" pid="5" name="MSIP_Label_0a8ec366-b6ca-4f6b-832f-d09b2fcddb41_Method">
    <vt:lpwstr>Standard</vt:lpwstr>
  </property>
  <property fmtid="{D5CDD505-2E9C-101B-9397-08002B2CF9AE}" pid="6" name="MSIP_Label_0a8ec366-b6ca-4f6b-832f-d09b2fcddb41_Name">
    <vt:lpwstr>Internal</vt:lpwstr>
  </property>
  <property fmtid="{D5CDD505-2E9C-101B-9397-08002B2CF9AE}" pid="7" name="MSIP_Label_0a8ec366-b6ca-4f6b-832f-d09b2fcddb41_SiteId">
    <vt:lpwstr>888d5a15-2cbe-4e8b-b206-35923762a297</vt:lpwstr>
  </property>
  <property fmtid="{D5CDD505-2E9C-101B-9397-08002B2CF9AE}" pid="8" name="MSIP_Label_0a8ec366-b6ca-4f6b-832f-d09b2fcddb41_ActionId">
    <vt:lpwstr>2b2632f3-4fd5-46a5-bd46-815de45d7443</vt:lpwstr>
  </property>
  <property fmtid="{D5CDD505-2E9C-101B-9397-08002B2CF9AE}" pid="9" name="MSIP_Label_0a8ec366-b6ca-4f6b-832f-d09b2fcddb41_ContentBits">
    <vt:lpwstr>1</vt:lpwstr>
  </property>
  <property fmtid="{D5CDD505-2E9C-101B-9397-08002B2CF9AE}" pid="10" name="ClassificationContentMarkingHeaderLocations">
    <vt:lpwstr>White | JIT:3\Dark | JIT:3</vt:lpwstr>
  </property>
  <property fmtid="{D5CDD505-2E9C-101B-9397-08002B2CF9AE}" pid="11" name="ClassificationContentMarkingHeaderText">
    <vt:lpwstr>Jit Team - Internal information</vt:lpwstr>
  </property>
</Properties>
</file>